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87" r:id="rId4"/>
    <p:sldId id="290" r:id="rId5"/>
    <p:sldId id="289" r:id="rId6"/>
    <p:sldId id="292" r:id="rId7"/>
    <p:sldId id="305" r:id="rId8"/>
    <p:sldId id="306" r:id="rId9"/>
    <p:sldId id="307" r:id="rId10"/>
    <p:sldId id="310" r:id="rId11"/>
    <p:sldId id="316" r:id="rId12"/>
    <p:sldId id="308" r:id="rId13"/>
    <p:sldId id="309" r:id="rId14"/>
    <p:sldId id="293" r:id="rId15"/>
    <p:sldId id="294" r:id="rId16"/>
    <p:sldId id="311" r:id="rId17"/>
    <p:sldId id="313" r:id="rId18"/>
    <p:sldId id="314" r:id="rId19"/>
    <p:sldId id="315" r:id="rId20"/>
    <p:sldId id="312" r:id="rId21"/>
    <p:sldId id="320" r:id="rId22"/>
    <p:sldId id="321" r:id="rId23"/>
    <p:sldId id="322" r:id="rId24"/>
    <p:sldId id="323" r:id="rId25"/>
    <p:sldId id="297" r:id="rId26"/>
    <p:sldId id="298" r:id="rId27"/>
    <p:sldId id="319" r:id="rId28"/>
    <p:sldId id="317" r:id="rId29"/>
    <p:sldId id="318" r:id="rId30"/>
    <p:sldId id="304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08/12/17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slideshare.net/charmallo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Big Data Engineering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Big Data Processing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JMS, Apache Kafka, </a:t>
            </a:r>
            <a:r>
              <a:rPr lang="en-US" dirty="0" err="1" smtClean="0"/>
              <a:t>ZeroMQ</a:t>
            </a:r>
            <a:r>
              <a:rPr lang="en-US" dirty="0" smtClean="0"/>
              <a:t>, MQTT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smtClean="0"/>
              <a:t>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665</Words>
  <Application>Microsoft Macintosh PowerPoint</Application>
  <PresentationFormat>On-screen Show (4:3)</PresentationFormat>
  <Paragraphs>146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Big Data Engineering</vt:lpstr>
      <vt:lpstr>Streaming </vt:lpstr>
      <vt:lpstr>Stream processing categorization</vt:lpstr>
      <vt:lpstr>Comparing Databases with Real-Time systems </vt:lpstr>
      <vt:lpstr>Lambda Architecture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387</cp:revision>
  <dcterms:created xsi:type="dcterms:W3CDTF">2012-03-07T10:41:54Z</dcterms:created>
  <dcterms:modified xsi:type="dcterms:W3CDTF">2017-12-08T14:54:14Z</dcterms:modified>
</cp:coreProperties>
</file>